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  <a:srgbClr val="F963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D8AC8B-CAB1-4824-A9CD-1DE49AC53D9B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D10723-3671-4238-AE25-094D5314D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F0"/>
                </a:solidFill>
              </a:rPr>
              <a:t>How to use Conditional Formatting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191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BY: </a:t>
            </a:r>
            <a:r>
              <a:rPr lang="en-US" dirty="0" smtClean="0">
                <a:solidFill>
                  <a:srgbClr val="F963F2"/>
                </a:solidFill>
              </a:rPr>
              <a:t>Alicia </a:t>
            </a:r>
            <a:r>
              <a:rPr lang="en-US" dirty="0" err="1" smtClean="0">
                <a:solidFill>
                  <a:srgbClr val="F963F2"/>
                </a:solidFill>
              </a:rPr>
              <a:t>Quental</a:t>
            </a:r>
            <a:r>
              <a:rPr lang="en-US" dirty="0" smtClean="0">
                <a:solidFill>
                  <a:srgbClr val="00B0F0"/>
                </a:solidFill>
              </a:rPr>
              <a:t> &amp; </a:t>
            </a:r>
            <a:r>
              <a:rPr lang="en-US" dirty="0" smtClean="0">
                <a:solidFill>
                  <a:srgbClr val="F963F2"/>
                </a:solidFill>
              </a:rPr>
              <a:t>Veronica </a:t>
            </a:r>
            <a:r>
              <a:rPr lang="en-US" dirty="0" err="1" smtClean="0">
                <a:solidFill>
                  <a:srgbClr val="F963F2"/>
                </a:solidFill>
              </a:rPr>
              <a:t>Rodrigues</a:t>
            </a:r>
            <a:r>
              <a:rPr lang="en-US" dirty="0" smtClean="0">
                <a:solidFill>
                  <a:srgbClr val="F963F2"/>
                </a:solidFill>
              </a:rPr>
              <a:t> </a:t>
            </a:r>
            <a:endParaRPr lang="en-US" dirty="0">
              <a:solidFill>
                <a:srgbClr val="F963F2"/>
              </a:solidFill>
            </a:endParaRP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72000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5D7FF"/>
                </a:solidFill>
              </a:rPr>
              <a:t>In this PowerPoint we will show you how to use 3 different types of conditional formatting.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 Bars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 Scales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Icon Sets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963F2"/>
                </a:solidFill>
              </a:rPr>
              <a:t>Types of Formatting?</a:t>
            </a:r>
            <a:endParaRPr lang="en-US" dirty="0">
              <a:solidFill>
                <a:srgbClr val="F963F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Open Excel Worksheet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Make sure you are on the home tool tab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Go to Conditional formatting, and click on the down arrow to access the different tools.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963F2"/>
                </a:solidFill>
              </a:rPr>
              <a:t>Accessing Conditional Formatting</a:t>
            </a:r>
            <a:endParaRPr lang="en-US" dirty="0">
              <a:solidFill>
                <a:srgbClr val="F963F2"/>
              </a:solidFill>
            </a:endParaRPr>
          </a:p>
        </p:txBody>
      </p:sp>
      <p:pic>
        <p:nvPicPr>
          <p:cNvPr id="4" name="Picture 6" descr="http://www.java2s.com/Tutorial/Microsoft-Office-Excel-2007Images/Applying_Specialized_Conditional_Formatting___Click_Colored_Data_Bar_Blue_Green_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352800"/>
            <a:ext cx="4911861" cy="3189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000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65D7FF"/>
                </a:solidFill>
              </a:rPr>
              <a:t>They are found in six different colors.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65D7FF"/>
                </a:solidFill>
              </a:rPr>
              <a:t>The length of the bar represents the value in the cell, a longer bar represents a higher val</a:t>
            </a:r>
            <a:r>
              <a:rPr lang="en-US" dirty="0" smtClean="0">
                <a:solidFill>
                  <a:srgbClr val="65D7FF"/>
                </a:solidFill>
              </a:rPr>
              <a:t>ue.</a:t>
            </a:r>
          </a:p>
          <a:p>
            <a:pPr>
              <a:buNone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65D7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963F2"/>
                </a:solidFill>
              </a:rPr>
              <a:t>Data Bars</a:t>
            </a:r>
            <a:endParaRPr lang="en-US" dirty="0">
              <a:solidFill>
                <a:srgbClr val="F963F2"/>
              </a:solidFill>
            </a:endParaRPr>
          </a:p>
        </p:txBody>
      </p:sp>
      <p:pic>
        <p:nvPicPr>
          <p:cNvPr id="4" name="Picture 3" descr="121409_1446_Excel2010Im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971800"/>
            <a:ext cx="5828572" cy="33142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Color Scales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103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How to use Conditional Formatting </vt:lpstr>
      <vt:lpstr>Types of Formatting?</vt:lpstr>
      <vt:lpstr>Accessing Conditional Formatting</vt:lpstr>
      <vt:lpstr>Data Bars</vt:lpstr>
      <vt:lpstr>Color Scales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Conditional Formatting </dc:title>
  <dc:creator>SPS</dc:creator>
  <cp:lastModifiedBy>SPS</cp:lastModifiedBy>
  <cp:revision>11</cp:revision>
  <dcterms:created xsi:type="dcterms:W3CDTF">2012-03-15T12:50:06Z</dcterms:created>
  <dcterms:modified xsi:type="dcterms:W3CDTF">2012-03-16T15:29:50Z</dcterms:modified>
</cp:coreProperties>
</file>